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0" r:id="rId3"/>
    <p:sldId id="263" r:id="rId4"/>
    <p:sldId id="264" r:id="rId5"/>
    <p:sldId id="262" r:id="rId6"/>
    <p:sldId id="267" r:id="rId7"/>
    <p:sldId id="268" r:id="rId8"/>
    <p:sldId id="269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83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D8C04-0623-40F0-AC6C-4138D97679F9}" type="datetimeFigureOut">
              <a:rPr lang="de-DE" smtClean="0"/>
              <a:t>29.06.2018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C5CCC-1D29-4AD5-A5C8-B218B5399E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6241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D8C04-0623-40F0-AC6C-4138D97679F9}" type="datetimeFigureOut">
              <a:rPr lang="de-DE" smtClean="0"/>
              <a:t>29.06.2018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C5CCC-1D29-4AD5-A5C8-B218B5399E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3676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D8C04-0623-40F0-AC6C-4138D97679F9}" type="datetimeFigureOut">
              <a:rPr lang="de-DE" smtClean="0"/>
              <a:t>29.06.2018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C5CCC-1D29-4AD5-A5C8-B218B5399E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8581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D8C04-0623-40F0-AC6C-4138D97679F9}" type="datetimeFigureOut">
              <a:rPr lang="de-DE" smtClean="0"/>
              <a:t>29.06.2018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C5CCC-1D29-4AD5-A5C8-B218B5399E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3318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D8C04-0623-40F0-AC6C-4138D97679F9}" type="datetimeFigureOut">
              <a:rPr lang="de-DE" smtClean="0"/>
              <a:t>29.06.2018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C5CCC-1D29-4AD5-A5C8-B218B5399E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4177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D8C04-0623-40F0-AC6C-4138D97679F9}" type="datetimeFigureOut">
              <a:rPr lang="de-DE" smtClean="0"/>
              <a:t>29.06.2018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C5CCC-1D29-4AD5-A5C8-B218B5399E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4747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D8C04-0623-40F0-AC6C-4138D97679F9}" type="datetimeFigureOut">
              <a:rPr lang="de-DE" smtClean="0"/>
              <a:t>29.06.2018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C5CCC-1D29-4AD5-A5C8-B218B5399E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4606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D8C04-0623-40F0-AC6C-4138D97679F9}" type="datetimeFigureOut">
              <a:rPr lang="de-DE" smtClean="0"/>
              <a:t>29.06.2018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C5CCC-1D29-4AD5-A5C8-B218B5399E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520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D8C04-0623-40F0-AC6C-4138D97679F9}" type="datetimeFigureOut">
              <a:rPr lang="de-DE" smtClean="0"/>
              <a:t>29.06.2018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C5CCC-1D29-4AD5-A5C8-B218B5399E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7190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D8C04-0623-40F0-AC6C-4138D97679F9}" type="datetimeFigureOut">
              <a:rPr lang="de-DE" smtClean="0"/>
              <a:t>29.06.2018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C5CCC-1D29-4AD5-A5C8-B218B5399E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4482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D8C04-0623-40F0-AC6C-4138D97679F9}" type="datetimeFigureOut">
              <a:rPr lang="de-DE" smtClean="0"/>
              <a:t>29.06.2018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C5CCC-1D29-4AD5-A5C8-B218B5399E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7490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D8C04-0623-40F0-AC6C-4138D97679F9}" type="datetimeFigureOut">
              <a:rPr lang="de-DE" smtClean="0"/>
              <a:t>29.06.2018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C5CCC-1D29-4AD5-A5C8-B218B5399E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0633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5825579" y="2036615"/>
            <a:ext cx="540841" cy="48439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de-DE" sz="2500" dirty="0" smtClean="0"/>
              <a:t>FD</a:t>
            </a:r>
            <a:endParaRPr lang="de-DE" sz="2500" dirty="0"/>
          </a:p>
        </p:txBody>
      </p:sp>
    </p:spTree>
    <p:extLst>
      <p:ext uri="{BB962C8B-B14F-4D97-AF65-F5344CB8AC3E}">
        <p14:creationId xmlns:p14="http://schemas.microsoft.com/office/powerpoint/2010/main" val="377893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5825579" y="2036615"/>
            <a:ext cx="540841" cy="48439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de-DE" sz="2500" dirty="0" smtClean="0"/>
              <a:t>FD</a:t>
            </a:r>
            <a:endParaRPr lang="de-DE" sz="2500" dirty="0"/>
          </a:p>
        </p:txBody>
      </p:sp>
      <p:sp>
        <p:nvSpPr>
          <p:cNvPr id="7" name="Titel 1"/>
          <p:cNvSpPr txBox="1">
            <a:spLocks/>
          </p:cNvSpPr>
          <p:nvPr/>
        </p:nvSpPr>
        <p:spPr>
          <a:xfrm>
            <a:off x="4180088" y="3334151"/>
            <a:ext cx="984830" cy="48439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500" dirty="0" smtClean="0"/>
              <a:t>Schulen</a:t>
            </a:r>
            <a:endParaRPr lang="de-DE" sz="2500" dirty="0"/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7208770" y="3334151"/>
            <a:ext cx="984830" cy="48439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1500" dirty="0" smtClean="0"/>
              <a:t>Fremd-systeme</a:t>
            </a:r>
            <a:endParaRPr lang="de-DE" sz="1500" dirty="0"/>
          </a:p>
        </p:txBody>
      </p:sp>
      <p:sp>
        <p:nvSpPr>
          <p:cNvPr id="9" name="Titel 1"/>
          <p:cNvSpPr txBox="1">
            <a:spLocks/>
          </p:cNvSpPr>
          <p:nvPr/>
        </p:nvSpPr>
        <p:spPr>
          <a:xfrm>
            <a:off x="5663406" y="894030"/>
            <a:ext cx="984830" cy="48439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500" dirty="0" smtClean="0"/>
              <a:t>AB/IV</a:t>
            </a:r>
            <a:endParaRPr lang="de-DE" sz="2500" dirty="0"/>
          </a:p>
        </p:txBody>
      </p:sp>
      <p:sp>
        <p:nvSpPr>
          <p:cNvPr id="10" name="Titel 1"/>
          <p:cNvSpPr txBox="1">
            <a:spLocks/>
          </p:cNvSpPr>
          <p:nvPr/>
        </p:nvSpPr>
        <p:spPr>
          <a:xfrm>
            <a:off x="4937014" y="5446387"/>
            <a:ext cx="984830" cy="48439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500" dirty="0" smtClean="0"/>
              <a:t>RW/</a:t>
            </a:r>
          </a:p>
          <a:p>
            <a:r>
              <a:rPr lang="de-DE" sz="2500" dirty="0" smtClean="0"/>
              <a:t>Archiv</a:t>
            </a:r>
            <a:endParaRPr lang="de-DE" sz="2500" dirty="0"/>
          </a:p>
        </p:txBody>
      </p:sp>
      <p:sp>
        <p:nvSpPr>
          <p:cNvPr id="11" name="Titel 1"/>
          <p:cNvSpPr txBox="1">
            <a:spLocks/>
          </p:cNvSpPr>
          <p:nvPr/>
        </p:nvSpPr>
        <p:spPr>
          <a:xfrm>
            <a:off x="6223940" y="5446387"/>
            <a:ext cx="984830" cy="48439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500" dirty="0" smtClean="0"/>
              <a:t>User</a:t>
            </a:r>
            <a:endParaRPr lang="de-DE" sz="2500" dirty="0"/>
          </a:p>
        </p:txBody>
      </p:sp>
    </p:spTree>
    <p:extLst>
      <p:ext uri="{BB962C8B-B14F-4D97-AF65-F5344CB8AC3E}">
        <p14:creationId xmlns:p14="http://schemas.microsoft.com/office/powerpoint/2010/main" val="387816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5825579" y="2036615"/>
            <a:ext cx="540841" cy="48439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de-DE" sz="2500" dirty="0" smtClean="0"/>
              <a:t>FD</a:t>
            </a:r>
            <a:endParaRPr lang="de-DE" sz="2500" dirty="0"/>
          </a:p>
        </p:txBody>
      </p:sp>
      <p:sp>
        <p:nvSpPr>
          <p:cNvPr id="7" name="Titel 1"/>
          <p:cNvSpPr txBox="1">
            <a:spLocks/>
          </p:cNvSpPr>
          <p:nvPr/>
        </p:nvSpPr>
        <p:spPr>
          <a:xfrm>
            <a:off x="4180088" y="3334151"/>
            <a:ext cx="984830" cy="48439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500" dirty="0" smtClean="0"/>
              <a:t>Schulen</a:t>
            </a:r>
            <a:endParaRPr lang="de-DE" sz="2500" dirty="0"/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7208770" y="3334151"/>
            <a:ext cx="984830" cy="48439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1500" dirty="0" smtClean="0"/>
              <a:t>Fremd-systeme</a:t>
            </a:r>
            <a:endParaRPr lang="de-DE" sz="1500" dirty="0"/>
          </a:p>
        </p:txBody>
      </p:sp>
      <p:sp>
        <p:nvSpPr>
          <p:cNvPr id="9" name="Titel 1"/>
          <p:cNvSpPr txBox="1">
            <a:spLocks/>
          </p:cNvSpPr>
          <p:nvPr/>
        </p:nvSpPr>
        <p:spPr>
          <a:xfrm>
            <a:off x="5663406" y="894030"/>
            <a:ext cx="984830" cy="48439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500" dirty="0" smtClean="0"/>
              <a:t>AB/IV</a:t>
            </a:r>
            <a:endParaRPr lang="de-DE" sz="2500" dirty="0"/>
          </a:p>
        </p:txBody>
      </p:sp>
      <p:sp>
        <p:nvSpPr>
          <p:cNvPr id="10" name="Titel 1"/>
          <p:cNvSpPr txBox="1">
            <a:spLocks/>
          </p:cNvSpPr>
          <p:nvPr/>
        </p:nvSpPr>
        <p:spPr>
          <a:xfrm>
            <a:off x="4937014" y="5446387"/>
            <a:ext cx="984830" cy="48439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500" dirty="0" smtClean="0"/>
              <a:t>RW/</a:t>
            </a:r>
          </a:p>
          <a:p>
            <a:r>
              <a:rPr lang="de-DE" sz="2500" dirty="0" smtClean="0"/>
              <a:t>Archiv</a:t>
            </a:r>
            <a:endParaRPr lang="de-DE" sz="2500" dirty="0"/>
          </a:p>
        </p:txBody>
      </p:sp>
      <p:sp>
        <p:nvSpPr>
          <p:cNvPr id="11" name="Titel 1"/>
          <p:cNvSpPr txBox="1">
            <a:spLocks/>
          </p:cNvSpPr>
          <p:nvPr/>
        </p:nvSpPr>
        <p:spPr>
          <a:xfrm>
            <a:off x="6223940" y="5446387"/>
            <a:ext cx="984830" cy="48439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500" dirty="0" smtClean="0"/>
              <a:t>User</a:t>
            </a:r>
            <a:endParaRPr lang="de-DE" sz="2500" dirty="0"/>
          </a:p>
        </p:txBody>
      </p:sp>
      <p:cxnSp>
        <p:nvCxnSpPr>
          <p:cNvPr id="13" name="Gerade Verbindung mit Pfeil 12"/>
          <p:cNvCxnSpPr/>
          <p:nvPr/>
        </p:nvCxnSpPr>
        <p:spPr>
          <a:xfrm flipH="1">
            <a:off x="4725824" y="2219407"/>
            <a:ext cx="943335" cy="1114744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/>
          <p:cNvCxnSpPr/>
          <p:nvPr/>
        </p:nvCxnSpPr>
        <p:spPr>
          <a:xfrm flipV="1">
            <a:off x="4987374" y="2368609"/>
            <a:ext cx="778778" cy="965542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/>
          <p:cNvCxnSpPr/>
          <p:nvPr/>
        </p:nvCxnSpPr>
        <p:spPr>
          <a:xfrm>
            <a:off x="5976111" y="1426635"/>
            <a:ext cx="0" cy="582538"/>
          </a:xfrm>
          <a:prstGeom prst="straightConnector1">
            <a:avLst/>
          </a:prstGeom>
          <a:ln w="1016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/>
          <p:cNvCxnSpPr/>
          <p:nvPr/>
        </p:nvCxnSpPr>
        <p:spPr>
          <a:xfrm flipH="1" flipV="1">
            <a:off x="6217210" y="1398149"/>
            <a:ext cx="6730" cy="581114"/>
          </a:xfrm>
          <a:prstGeom prst="straightConnector1">
            <a:avLst/>
          </a:prstGeom>
          <a:ln w="1016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/>
          <p:cNvCxnSpPr/>
          <p:nvPr/>
        </p:nvCxnSpPr>
        <p:spPr>
          <a:xfrm>
            <a:off x="6390847" y="2368609"/>
            <a:ext cx="996370" cy="965542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/>
          <p:cNvCxnSpPr/>
          <p:nvPr/>
        </p:nvCxnSpPr>
        <p:spPr>
          <a:xfrm flipH="1" flipV="1">
            <a:off x="6442099" y="2219407"/>
            <a:ext cx="1020797" cy="935626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/>
          <p:cNvCxnSpPr/>
          <p:nvPr/>
        </p:nvCxnSpPr>
        <p:spPr>
          <a:xfrm flipH="1">
            <a:off x="5349894" y="2689788"/>
            <a:ext cx="444197" cy="2756599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/>
          <p:cNvCxnSpPr/>
          <p:nvPr/>
        </p:nvCxnSpPr>
        <p:spPr>
          <a:xfrm flipV="1">
            <a:off x="5577197" y="2689788"/>
            <a:ext cx="378185" cy="2685517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/>
          <p:cNvCxnSpPr/>
          <p:nvPr/>
        </p:nvCxnSpPr>
        <p:spPr>
          <a:xfrm>
            <a:off x="6142449" y="2752718"/>
            <a:ext cx="419627" cy="2693669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/>
          <p:cNvCxnSpPr/>
          <p:nvPr/>
        </p:nvCxnSpPr>
        <p:spPr>
          <a:xfrm flipH="1" flipV="1">
            <a:off x="6315168" y="2630680"/>
            <a:ext cx="493816" cy="2815707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1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5825579" y="2036615"/>
            <a:ext cx="540841" cy="48439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de-DE" sz="2500" dirty="0" smtClean="0"/>
              <a:t>FD</a:t>
            </a:r>
            <a:endParaRPr lang="de-DE" sz="2500" dirty="0"/>
          </a:p>
        </p:txBody>
      </p:sp>
      <p:sp>
        <p:nvSpPr>
          <p:cNvPr id="7" name="Titel 1"/>
          <p:cNvSpPr txBox="1">
            <a:spLocks/>
          </p:cNvSpPr>
          <p:nvPr/>
        </p:nvSpPr>
        <p:spPr>
          <a:xfrm>
            <a:off x="4180088" y="3334151"/>
            <a:ext cx="984830" cy="48439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500" dirty="0" smtClean="0"/>
              <a:t>Schulen</a:t>
            </a:r>
            <a:endParaRPr lang="de-DE" sz="2500" dirty="0"/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7208770" y="3334151"/>
            <a:ext cx="984830" cy="48439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1500" dirty="0" smtClean="0"/>
              <a:t>Fremd-systeme</a:t>
            </a:r>
            <a:endParaRPr lang="de-DE" sz="1500" dirty="0"/>
          </a:p>
        </p:txBody>
      </p:sp>
      <p:sp>
        <p:nvSpPr>
          <p:cNvPr id="9" name="Titel 1"/>
          <p:cNvSpPr txBox="1">
            <a:spLocks/>
          </p:cNvSpPr>
          <p:nvPr/>
        </p:nvSpPr>
        <p:spPr>
          <a:xfrm>
            <a:off x="5663406" y="894030"/>
            <a:ext cx="984830" cy="48439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500" dirty="0" smtClean="0"/>
              <a:t>AB/IV</a:t>
            </a:r>
            <a:endParaRPr lang="de-DE" sz="2500" dirty="0"/>
          </a:p>
        </p:txBody>
      </p:sp>
      <p:sp>
        <p:nvSpPr>
          <p:cNvPr id="10" name="Titel 1"/>
          <p:cNvSpPr txBox="1">
            <a:spLocks/>
          </p:cNvSpPr>
          <p:nvPr/>
        </p:nvSpPr>
        <p:spPr>
          <a:xfrm>
            <a:off x="4937014" y="5446387"/>
            <a:ext cx="984830" cy="48439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500" dirty="0" smtClean="0"/>
              <a:t>RW/</a:t>
            </a:r>
          </a:p>
          <a:p>
            <a:r>
              <a:rPr lang="de-DE" sz="2500" dirty="0" smtClean="0"/>
              <a:t>Archiv</a:t>
            </a:r>
            <a:endParaRPr lang="de-DE" sz="2500" dirty="0"/>
          </a:p>
        </p:txBody>
      </p:sp>
      <p:sp>
        <p:nvSpPr>
          <p:cNvPr id="11" name="Titel 1"/>
          <p:cNvSpPr txBox="1">
            <a:spLocks/>
          </p:cNvSpPr>
          <p:nvPr/>
        </p:nvSpPr>
        <p:spPr>
          <a:xfrm>
            <a:off x="6223940" y="5446387"/>
            <a:ext cx="984830" cy="48439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500" dirty="0" smtClean="0"/>
              <a:t>User</a:t>
            </a:r>
            <a:endParaRPr lang="de-DE" sz="2500" dirty="0"/>
          </a:p>
        </p:txBody>
      </p:sp>
      <p:cxnSp>
        <p:nvCxnSpPr>
          <p:cNvPr id="13" name="Gerade Verbindung mit Pfeil 12"/>
          <p:cNvCxnSpPr/>
          <p:nvPr/>
        </p:nvCxnSpPr>
        <p:spPr>
          <a:xfrm flipH="1">
            <a:off x="4725824" y="2219407"/>
            <a:ext cx="943335" cy="1114744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/>
          <p:cNvCxnSpPr/>
          <p:nvPr/>
        </p:nvCxnSpPr>
        <p:spPr>
          <a:xfrm flipV="1">
            <a:off x="4987374" y="2368609"/>
            <a:ext cx="778778" cy="965542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/>
          <p:cNvCxnSpPr/>
          <p:nvPr/>
        </p:nvCxnSpPr>
        <p:spPr>
          <a:xfrm>
            <a:off x="5976111" y="1426635"/>
            <a:ext cx="0" cy="582538"/>
          </a:xfrm>
          <a:prstGeom prst="straightConnector1">
            <a:avLst/>
          </a:prstGeom>
          <a:ln w="1016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/>
          <p:cNvCxnSpPr/>
          <p:nvPr/>
        </p:nvCxnSpPr>
        <p:spPr>
          <a:xfrm flipH="1" flipV="1">
            <a:off x="6217210" y="1398149"/>
            <a:ext cx="6730" cy="581114"/>
          </a:xfrm>
          <a:prstGeom prst="straightConnector1">
            <a:avLst/>
          </a:prstGeom>
          <a:ln w="1016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/>
          <p:cNvCxnSpPr/>
          <p:nvPr/>
        </p:nvCxnSpPr>
        <p:spPr>
          <a:xfrm>
            <a:off x="6390847" y="2368609"/>
            <a:ext cx="996370" cy="965542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/>
          <p:cNvCxnSpPr/>
          <p:nvPr/>
        </p:nvCxnSpPr>
        <p:spPr>
          <a:xfrm flipH="1" flipV="1">
            <a:off x="6442099" y="2219407"/>
            <a:ext cx="1020797" cy="935626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/>
          <p:cNvCxnSpPr/>
          <p:nvPr/>
        </p:nvCxnSpPr>
        <p:spPr>
          <a:xfrm flipH="1">
            <a:off x="5349894" y="2689788"/>
            <a:ext cx="444197" cy="2756599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/>
          <p:cNvCxnSpPr/>
          <p:nvPr/>
        </p:nvCxnSpPr>
        <p:spPr>
          <a:xfrm flipV="1">
            <a:off x="5577197" y="2689788"/>
            <a:ext cx="378185" cy="2685517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/>
          <p:cNvCxnSpPr/>
          <p:nvPr/>
        </p:nvCxnSpPr>
        <p:spPr>
          <a:xfrm>
            <a:off x="6142449" y="2752718"/>
            <a:ext cx="419627" cy="2693669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/>
          <p:cNvCxnSpPr/>
          <p:nvPr/>
        </p:nvCxnSpPr>
        <p:spPr>
          <a:xfrm flipH="1" flipV="1">
            <a:off x="6315168" y="2630680"/>
            <a:ext cx="493816" cy="2815707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mit Pfeil 2"/>
          <p:cNvCxnSpPr/>
          <p:nvPr/>
        </p:nvCxnSpPr>
        <p:spPr>
          <a:xfrm flipV="1">
            <a:off x="4597896" y="1366425"/>
            <a:ext cx="800849" cy="1907516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/>
          <p:cNvCxnSpPr/>
          <p:nvPr/>
        </p:nvCxnSpPr>
        <p:spPr>
          <a:xfrm flipH="1">
            <a:off x="4723375" y="1336159"/>
            <a:ext cx="817761" cy="1937782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Gruppieren 51"/>
          <p:cNvGrpSpPr/>
          <p:nvPr/>
        </p:nvGrpSpPr>
        <p:grpSpPr>
          <a:xfrm flipH="1">
            <a:off x="4759393" y="3885585"/>
            <a:ext cx="767842" cy="1500664"/>
            <a:chOff x="3633158" y="3988294"/>
            <a:chExt cx="943240" cy="1937782"/>
          </a:xfrm>
        </p:grpSpPr>
        <p:cxnSp>
          <p:nvCxnSpPr>
            <p:cNvPr id="30" name="Gerade Verbindung mit Pfeil 29"/>
            <p:cNvCxnSpPr/>
            <p:nvPr/>
          </p:nvCxnSpPr>
          <p:spPr>
            <a:xfrm flipV="1">
              <a:off x="3633158" y="4018560"/>
              <a:ext cx="800849" cy="1907516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 Verbindung mit Pfeil 30"/>
            <p:cNvCxnSpPr/>
            <p:nvPr/>
          </p:nvCxnSpPr>
          <p:spPr>
            <a:xfrm flipH="1">
              <a:off x="3758637" y="3988294"/>
              <a:ext cx="817761" cy="1937782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" name="Gerade Verbindung mit Pfeil 31"/>
          <p:cNvCxnSpPr/>
          <p:nvPr/>
        </p:nvCxnSpPr>
        <p:spPr>
          <a:xfrm flipV="1">
            <a:off x="5098187" y="1547203"/>
            <a:ext cx="598224" cy="3807068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mit Pfeil 32"/>
          <p:cNvCxnSpPr/>
          <p:nvPr/>
        </p:nvCxnSpPr>
        <p:spPr>
          <a:xfrm flipH="1">
            <a:off x="5216336" y="1667973"/>
            <a:ext cx="577755" cy="3743489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uppieren 39"/>
          <p:cNvGrpSpPr/>
          <p:nvPr/>
        </p:nvGrpSpPr>
        <p:grpSpPr>
          <a:xfrm flipH="1">
            <a:off x="6465038" y="1366425"/>
            <a:ext cx="1280211" cy="4051691"/>
            <a:chOff x="6308868" y="1359771"/>
            <a:chExt cx="1196020" cy="4051691"/>
          </a:xfrm>
        </p:grpSpPr>
        <p:cxnSp>
          <p:nvCxnSpPr>
            <p:cNvPr id="36" name="Gerade Verbindung mit Pfeil 35"/>
            <p:cNvCxnSpPr/>
            <p:nvPr/>
          </p:nvCxnSpPr>
          <p:spPr>
            <a:xfrm flipV="1">
              <a:off x="6308868" y="1390037"/>
              <a:ext cx="800849" cy="1907516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triangle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Gerade Verbindung mit Pfeil 36"/>
            <p:cNvCxnSpPr/>
            <p:nvPr/>
          </p:nvCxnSpPr>
          <p:spPr>
            <a:xfrm flipH="1">
              <a:off x="6434347" y="1359771"/>
              <a:ext cx="817761" cy="1937782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triangle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Gerade Verbindung mit Pfeil 37"/>
            <p:cNvCxnSpPr/>
            <p:nvPr/>
          </p:nvCxnSpPr>
          <p:spPr>
            <a:xfrm flipV="1">
              <a:off x="6808984" y="1547203"/>
              <a:ext cx="598224" cy="380706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triangle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Gerade Verbindung mit Pfeil 38"/>
            <p:cNvCxnSpPr/>
            <p:nvPr/>
          </p:nvCxnSpPr>
          <p:spPr>
            <a:xfrm flipH="1">
              <a:off x="6927133" y="1667973"/>
              <a:ext cx="577755" cy="3743489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triangle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uppieren 40"/>
          <p:cNvGrpSpPr/>
          <p:nvPr/>
        </p:nvGrpSpPr>
        <p:grpSpPr>
          <a:xfrm rot="14023485" flipH="1">
            <a:off x="5413774" y="3750548"/>
            <a:ext cx="2289295" cy="1793299"/>
            <a:chOff x="6164314" y="1685357"/>
            <a:chExt cx="2138743" cy="1793299"/>
          </a:xfrm>
        </p:grpSpPr>
        <p:cxnSp>
          <p:nvCxnSpPr>
            <p:cNvPr id="42" name="Gerade Verbindung mit Pfeil 41"/>
            <p:cNvCxnSpPr/>
            <p:nvPr/>
          </p:nvCxnSpPr>
          <p:spPr>
            <a:xfrm rot="14023485">
              <a:off x="6190329" y="1695516"/>
              <a:ext cx="1433533" cy="1485563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triangle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Gerade Verbindung mit Pfeil 42"/>
            <p:cNvCxnSpPr/>
            <p:nvPr/>
          </p:nvCxnSpPr>
          <p:spPr>
            <a:xfrm rot="14023485" flipH="1" flipV="1">
              <a:off x="6311319" y="1697590"/>
              <a:ext cx="1516881" cy="1492416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triangle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Gerade Verbindung mit Pfeil 43"/>
            <p:cNvCxnSpPr/>
            <p:nvPr/>
          </p:nvCxnSpPr>
          <p:spPr>
            <a:xfrm rot="14023485">
              <a:off x="7049576" y="2242063"/>
              <a:ext cx="863572" cy="1459721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triangle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Gerade Verbindung mit Pfeil 44"/>
            <p:cNvCxnSpPr>
              <a:stCxn id="11" idx="0"/>
            </p:cNvCxnSpPr>
            <p:nvPr/>
          </p:nvCxnSpPr>
          <p:spPr>
            <a:xfrm rot="14023485" flipH="1" flipV="1">
              <a:off x="7130782" y="2306381"/>
              <a:ext cx="852201" cy="1492349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triangle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1318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4180088" y="720232"/>
            <a:ext cx="3831824" cy="5584054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5825579" y="2036615"/>
            <a:ext cx="540841" cy="48439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de-DE" sz="2500" dirty="0" smtClean="0"/>
              <a:t>FD</a:t>
            </a:r>
            <a:endParaRPr lang="de-DE" sz="2500" dirty="0"/>
          </a:p>
        </p:txBody>
      </p:sp>
      <p:sp>
        <p:nvSpPr>
          <p:cNvPr id="7" name="Titel 1"/>
          <p:cNvSpPr txBox="1">
            <a:spLocks/>
          </p:cNvSpPr>
          <p:nvPr/>
        </p:nvSpPr>
        <p:spPr>
          <a:xfrm>
            <a:off x="4180088" y="3334151"/>
            <a:ext cx="984830" cy="48439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500" dirty="0" smtClean="0"/>
              <a:t>Schulen</a:t>
            </a:r>
            <a:endParaRPr lang="de-DE" sz="2500" dirty="0"/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7208770" y="3334151"/>
            <a:ext cx="984830" cy="48439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1500" dirty="0" smtClean="0"/>
              <a:t>Fremd-systeme</a:t>
            </a:r>
            <a:endParaRPr lang="de-DE" sz="1500" dirty="0"/>
          </a:p>
        </p:txBody>
      </p:sp>
      <p:sp>
        <p:nvSpPr>
          <p:cNvPr id="9" name="Titel 1"/>
          <p:cNvSpPr txBox="1">
            <a:spLocks/>
          </p:cNvSpPr>
          <p:nvPr/>
        </p:nvSpPr>
        <p:spPr>
          <a:xfrm>
            <a:off x="5663406" y="894030"/>
            <a:ext cx="984830" cy="48439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500" dirty="0" smtClean="0"/>
              <a:t>AB/IV</a:t>
            </a:r>
            <a:endParaRPr lang="de-DE" sz="2500" dirty="0"/>
          </a:p>
        </p:txBody>
      </p:sp>
      <p:sp>
        <p:nvSpPr>
          <p:cNvPr id="10" name="Titel 1"/>
          <p:cNvSpPr txBox="1">
            <a:spLocks/>
          </p:cNvSpPr>
          <p:nvPr/>
        </p:nvSpPr>
        <p:spPr>
          <a:xfrm>
            <a:off x="4937014" y="5446387"/>
            <a:ext cx="984830" cy="48439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500" dirty="0" smtClean="0"/>
              <a:t>RW/</a:t>
            </a:r>
          </a:p>
          <a:p>
            <a:r>
              <a:rPr lang="de-DE" sz="2500" dirty="0" smtClean="0"/>
              <a:t>Archiv</a:t>
            </a:r>
            <a:endParaRPr lang="de-DE" sz="2500" dirty="0"/>
          </a:p>
        </p:txBody>
      </p:sp>
      <p:sp>
        <p:nvSpPr>
          <p:cNvPr id="11" name="Titel 1"/>
          <p:cNvSpPr txBox="1">
            <a:spLocks/>
          </p:cNvSpPr>
          <p:nvPr/>
        </p:nvSpPr>
        <p:spPr>
          <a:xfrm>
            <a:off x="6223940" y="5446387"/>
            <a:ext cx="984830" cy="48439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500" dirty="0" smtClean="0"/>
              <a:t>User</a:t>
            </a:r>
            <a:endParaRPr lang="de-DE" sz="2500" dirty="0"/>
          </a:p>
        </p:txBody>
      </p:sp>
    </p:spTree>
    <p:extLst>
      <p:ext uri="{BB962C8B-B14F-4D97-AF65-F5344CB8AC3E}">
        <p14:creationId xmlns:p14="http://schemas.microsoft.com/office/powerpoint/2010/main" val="379427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5825579" y="2036615"/>
            <a:ext cx="540841" cy="48439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de-DE" sz="2500" dirty="0" smtClean="0"/>
              <a:t>FD</a:t>
            </a:r>
            <a:endParaRPr lang="de-DE" sz="2500" dirty="0"/>
          </a:p>
        </p:txBody>
      </p:sp>
      <p:sp>
        <p:nvSpPr>
          <p:cNvPr id="7" name="Titel 1"/>
          <p:cNvSpPr txBox="1">
            <a:spLocks/>
          </p:cNvSpPr>
          <p:nvPr/>
        </p:nvSpPr>
        <p:spPr>
          <a:xfrm>
            <a:off x="4180088" y="3334151"/>
            <a:ext cx="984830" cy="48439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500" dirty="0" smtClean="0"/>
              <a:t>Schulen</a:t>
            </a:r>
            <a:endParaRPr lang="de-DE" sz="2500" dirty="0"/>
          </a:p>
        </p:txBody>
      </p:sp>
      <p:sp>
        <p:nvSpPr>
          <p:cNvPr id="9" name="Titel 1"/>
          <p:cNvSpPr txBox="1">
            <a:spLocks/>
          </p:cNvSpPr>
          <p:nvPr/>
        </p:nvSpPr>
        <p:spPr>
          <a:xfrm>
            <a:off x="5663406" y="894030"/>
            <a:ext cx="984830" cy="48439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500" dirty="0" smtClean="0"/>
              <a:t>AB/IV</a:t>
            </a:r>
            <a:endParaRPr lang="de-DE" sz="2500" dirty="0"/>
          </a:p>
        </p:txBody>
      </p:sp>
      <p:sp>
        <p:nvSpPr>
          <p:cNvPr id="10" name="Titel 1"/>
          <p:cNvSpPr txBox="1">
            <a:spLocks/>
          </p:cNvSpPr>
          <p:nvPr/>
        </p:nvSpPr>
        <p:spPr>
          <a:xfrm>
            <a:off x="4937014" y="5446387"/>
            <a:ext cx="984830" cy="48439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500" dirty="0" smtClean="0"/>
              <a:t>RW/</a:t>
            </a:r>
          </a:p>
          <a:p>
            <a:r>
              <a:rPr lang="de-DE" sz="2500" dirty="0" smtClean="0"/>
              <a:t>Archiv</a:t>
            </a:r>
            <a:endParaRPr lang="de-DE" sz="2500" dirty="0"/>
          </a:p>
        </p:txBody>
      </p:sp>
      <p:cxnSp>
        <p:nvCxnSpPr>
          <p:cNvPr id="13" name="Gerade Verbindung mit Pfeil 12"/>
          <p:cNvCxnSpPr/>
          <p:nvPr/>
        </p:nvCxnSpPr>
        <p:spPr>
          <a:xfrm flipH="1">
            <a:off x="4725824" y="2219407"/>
            <a:ext cx="943335" cy="1114744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/>
          <p:cNvCxnSpPr/>
          <p:nvPr/>
        </p:nvCxnSpPr>
        <p:spPr>
          <a:xfrm flipV="1">
            <a:off x="4987374" y="2368609"/>
            <a:ext cx="778778" cy="965542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/>
          <p:cNvCxnSpPr/>
          <p:nvPr/>
        </p:nvCxnSpPr>
        <p:spPr>
          <a:xfrm>
            <a:off x="5976111" y="1426635"/>
            <a:ext cx="0" cy="582538"/>
          </a:xfrm>
          <a:prstGeom prst="straightConnector1">
            <a:avLst/>
          </a:prstGeom>
          <a:ln w="1016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/>
          <p:cNvCxnSpPr/>
          <p:nvPr/>
        </p:nvCxnSpPr>
        <p:spPr>
          <a:xfrm flipH="1" flipV="1">
            <a:off x="6217210" y="1398149"/>
            <a:ext cx="6730" cy="581114"/>
          </a:xfrm>
          <a:prstGeom prst="straightConnector1">
            <a:avLst/>
          </a:prstGeom>
          <a:ln w="1016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/>
          <p:cNvCxnSpPr/>
          <p:nvPr/>
        </p:nvCxnSpPr>
        <p:spPr>
          <a:xfrm flipH="1">
            <a:off x="5349894" y="2689788"/>
            <a:ext cx="444197" cy="2756599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/>
          <p:cNvCxnSpPr/>
          <p:nvPr/>
        </p:nvCxnSpPr>
        <p:spPr>
          <a:xfrm flipV="1">
            <a:off x="5577197" y="2689788"/>
            <a:ext cx="378185" cy="2685517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mit Pfeil 2"/>
          <p:cNvCxnSpPr/>
          <p:nvPr/>
        </p:nvCxnSpPr>
        <p:spPr>
          <a:xfrm flipV="1">
            <a:off x="4597896" y="1366425"/>
            <a:ext cx="800849" cy="1907516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/>
          <p:cNvCxnSpPr/>
          <p:nvPr/>
        </p:nvCxnSpPr>
        <p:spPr>
          <a:xfrm flipH="1">
            <a:off x="4723375" y="1336159"/>
            <a:ext cx="817761" cy="1937782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Gruppieren 51"/>
          <p:cNvGrpSpPr/>
          <p:nvPr/>
        </p:nvGrpSpPr>
        <p:grpSpPr>
          <a:xfrm flipH="1">
            <a:off x="4759393" y="3885585"/>
            <a:ext cx="767842" cy="1500664"/>
            <a:chOff x="3633158" y="3988294"/>
            <a:chExt cx="943240" cy="1937782"/>
          </a:xfrm>
        </p:grpSpPr>
        <p:cxnSp>
          <p:nvCxnSpPr>
            <p:cNvPr id="30" name="Gerade Verbindung mit Pfeil 29"/>
            <p:cNvCxnSpPr/>
            <p:nvPr/>
          </p:nvCxnSpPr>
          <p:spPr>
            <a:xfrm flipV="1">
              <a:off x="3633158" y="4018560"/>
              <a:ext cx="800849" cy="1907516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 Verbindung mit Pfeil 30"/>
            <p:cNvCxnSpPr/>
            <p:nvPr/>
          </p:nvCxnSpPr>
          <p:spPr>
            <a:xfrm flipH="1">
              <a:off x="3758637" y="3988294"/>
              <a:ext cx="817761" cy="1937782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" name="Gerade Verbindung mit Pfeil 31"/>
          <p:cNvCxnSpPr/>
          <p:nvPr/>
        </p:nvCxnSpPr>
        <p:spPr>
          <a:xfrm flipV="1">
            <a:off x="5098187" y="1547203"/>
            <a:ext cx="598224" cy="3807068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mit Pfeil 32"/>
          <p:cNvCxnSpPr/>
          <p:nvPr/>
        </p:nvCxnSpPr>
        <p:spPr>
          <a:xfrm flipH="1">
            <a:off x="5216336" y="1667973"/>
            <a:ext cx="577755" cy="3743489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7200" y="2451050"/>
            <a:ext cx="494591" cy="485582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986" y="1610513"/>
            <a:ext cx="721214" cy="650719"/>
          </a:xfrm>
          <a:prstGeom prst="rect">
            <a:avLst/>
          </a:prstGeom>
        </p:spPr>
      </p:pic>
      <p:pic>
        <p:nvPicPr>
          <p:cNvPr id="46" name="Grafik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3170" y="3969158"/>
            <a:ext cx="721214" cy="650719"/>
          </a:xfrm>
          <a:prstGeom prst="rect">
            <a:avLst/>
          </a:prstGeom>
        </p:spPr>
      </p:pic>
      <p:pic>
        <p:nvPicPr>
          <p:cNvPr id="47" name="Grafik 4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663" y="4619877"/>
            <a:ext cx="494591" cy="485582"/>
          </a:xfrm>
          <a:prstGeom prst="rect">
            <a:avLst/>
          </a:prstGeom>
        </p:spPr>
      </p:pic>
      <p:pic>
        <p:nvPicPr>
          <p:cNvPr id="48" name="Grafik 4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211" y="1464728"/>
            <a:ext cx="494591" cy="485582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864" y="3496920"/>
            <a:ext cx="979018" cy="979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23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/>
          <a:srcRect l="30413" t="21097" r="20299" b="13451"/>
          <a:stretch/>
        </p:blipFill>
        <p:spPr>
          <a:xfrm>
            <a:off x="1521150" y="181520"/>
            <a:ext cx="9511469" cy="6479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97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942" y="959193"/>
            <a:ext cx="4048125" cy="375285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/>
          <a:srcRect l="67635" t="21815" r="19595" b="47665"/>
          <a:stretch/>
        </p:blipFill>
        <p:spPr>
          <a:xfrm>
            <a:off x="914400" y="1128584"/>
            <a:ext cx="2919282" cy="3583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576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</Words>
  <Application>Microsoft Office PowerPoint</Application>
  <PresentationFormat>Breitbild</PresentationFormat>
  <Paragraphs>34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FD</vt:lpstr>
      <vt:lpstr>FD</vt:lpstr>
      <vt:lpstr>FD</vt:lpstr>
      <vt:lpstr>FD</vt:lpstr>
      <vt:lpstr>FD</vt:lpstr>
      <vt:lpstr>FD</vt:lpstr>
      <vt:lpstr>PowerPoint-Präsentation</vt:lpstr>
      <vt:lpstr>PowerPoint-Präsentation</vt:lpstr>
    </vt:vector>
  </TitlesOfParts>
  <Company>Landkreis Prignitz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gggggggggggggggggggggggggggggg</dc:title>
  <dc:creator>Isenberg, Sven</dc:creator>
  <cp:lastModifiedBy>Isenberg, Sven</cp:lastModifiedBy>
  <cp:revision>17</cp:revision>
  <dcterms:created xsi:type="dcterms:W3CDTF">2018-06-28T08:45:13Z</dcterms:created>
  <dcterms:modified xsi:type="dcterms:W3CDTF">2018-06-28T22:29:03Z</dcterms:modified>
</cp:coreProperties>
</file>